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1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F2F2F2"/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03" autoAdjust="0"/>
    <p:restoredTop sz="94213" autoAdjust="0"/>
  </p:normalViewPr>
  <p:slideViewPr>
    <p:cSldViewPr snapToGrid="0" snapToObjects="1">
      <p:cViewPr varScale="1">
        <p:scale>
          <a:sx n="170" d="100"/>
          <a:sy n="170" d="100"/>
        </p:scale>
        <p:origin x="336" y="138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10:11:51.363" v="2364" actId="20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modSp add">
        <pc:chgData name="Kevin DeRudder" userId="b8db0611-c7c8-4114-b23c-d54441a090d5" providerId="ADAL" clId="{9D3A542D-FD2A-43C3-84C5-5789E61393C0}" dt="2018-12-20T10:03:57.190" v="1776" actId="20577"/>
        <pc:sldMkLst>
          <pc:docMk/>
          <pc:sldMk cId="681738333" sldId="308"/>
        </pc:sldMkLst>
        <pc:spChg chg="mod">
          <ac:chgData name="Kevin DeRudder" userId="b8db0611-c7c8-4114-b23c-d54441a090d5" providerId="ADAL" clId="{9D3A542D-FD2A-43C3-84C5-5789E61393C0}" dt="2018-12-20T10:03:57.190" v="1776" actId="20577"/>
          <ac:spMkLst>
            <pc:docMk/>
            <pc:sldMk cId="681738333" sldId="308"/>
            <ac:spMk id="5" creationId="{B8BE17F8-C6B1-4839-8B99-2FEFF56FD993}"/>
          </ac:spMkLst>
        </pc:spChg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addSp delSp modSp add">
        <pc:chgData name="Kevin DeRudder" userId="b8db0611-c7c8-4114-b23c-d54441a090d5" providerId="ADAL" clId="{9D3A542D-FD2A-43C3-84C5-5789E61393C0}" dt="2018-12-20T10:08:05.066" v="2039" actId="115"/>
        <pc:sldMkLst>
          <pc:docMk/>
          <pc:sldMk cId="1235263451" sldId="309"/>
        </pc:sldMkLst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2" creationId="{4B3592D2-C2E7-42BA-ABAA-EF88CADE3A28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3" creationId="{FEAD06F9-8ED2-4A38-BC37-E296C967FBD2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4" creationId="{88D3376E-1B29-40EF-8078-13B04850D535}"/>
          </ac:spMkLst>
        </pc:spChg>
        <pc:spChg chg="add mod">
          <ac:chgData name="Kevin DeRudder" userId="b8db0611-c7c8-4114-b23c-d54441a090d5" providerId="ADAL" clId="{9D3A542D-FD2A-43C3-84C5-5789E61393C0}" dt="2018-12-20T10:04:12.824" v="1801" actId="20577"/>
          <ac:spMkLst>
            <pc:docMk/>
            <pc:sldMk cId="1235263451" sldId="309"/>
            <ac:spMk id="5" creationId="{07D406AD-8AD6-4B21-AD56-A4ED57F542F1}"/>
          </ac:spMkLst>
        </pc:spChg>
        <pc:spChg chg="add mod">
          <ac:chgData name="Kevin DeRudder" userId="b8db0611-c7c8-4114-b23c-d54441a090d5" providerId="ADAL" clId="{9D3A542D-FD2A-43C3-84C5-5789E61393C0}" dt="2018-12-20T10:08:05.066" v="2039" actId="115"/>
          <ac:spMkLst>
            <pc:docMk/>
            <pc:sldMk cId="1235263451" sldId="309"/>
            <ac:spMk id="6" creationId="{48EFE33D-4540-4398-B08A-2828E5070FB3}"/>
          </ac:spMkLst>
        </pc:spChg>
        <pc:spChg chg="add mod">
          <ac:chgData name="Kevin DeRudder" userId="b8db0611-c7c8-4114-b23c-d54441a090d5" providerId="ADAL" clId="{9D3A542D-FD2A-43C3-84C5-5789E61393C0}" dt="2018-12-20T10:05:52.566" v="1963" actId="1076"/>
          <ac:spMkLst>
            <pc:docMk/>
            <pc:sldMk cId="1235263451" sldId="309"/>
            <ac:spMk id="7" creationId="{8AF3B062-3687-42EE-AF41-3EFF0FD4C0E8}"/>
          </ac:spMkLst>
        </pc:spChg>
        <pc:spChg chg="add mod">
          <ac:chgData name="Kevin DeRudder" userId="b8db0611-c7c8-4114-b23c-d54441a090d5" providerId="ADAL" clId="{9D3A542D-FD2A-43C3-84C5-5789E61393C0}" dt="2018-12-20T10:06:02.815" v="1985" actId="20577"/>
          <ac:spMkLst>
            <pc:docMk/>
            <pc:sldMk cId="1235263451" sldId="309"/>
            <ac:spMk id="8" creationId="{617955A4-2E59-4A5C-8CF2-D56974212A2A}"/>
          </ac:spMkLst>
        </pc:spChg>
        <pc:spChg chg="add mod">
          <ac:chgData name="Kevin DeRudder" userId="b8db0611-c7c8-4114-b23c-d54441a090d5" providerId="ADAL" clId="{9D3A542D-FD2A-43C3-84C5-5789E61393C0}" dt="2018-12-20T10:06:11.296" v="1996" actId="20577"/>
          <ac:spMkLst>
            <pc:docMk/>
            <pc:sldMk cId="1235263451" sldId="309"/>
            <ac:spMk id="9" creationId="{2F43D5F0-3D47-4A7B-A38E-B2A26B0D5750}"/>
          </ac:spMkLst>
        </pc:spChg>
        <pc:spChg chg="add mod">
          <ac:chgData name="Kevin DeRudder" userId="b8db0611-c7c8-4114-b23c-d54441a090d5" providerId="ADAL" clId="{9D3A542D-FD2A-43C3-84C5-5789E61393C0}" dt="2018-12-20T10:06:17.608" v="2003" actId="20577"/>
          <ac:spMkLst>
            <pc:docMk/>
            <pc:sldMk cId="1235263451" sldId="309"/>
            <ac:spMk id="10" creationId="{1E72EDC0-FF18-4FEE-B199-58752A6F2DEC}"/>
          </ac:spMkLst>
        </pc:spChg>
        <pc:spChg chg="add mod">
          <ac:chgData name="Kevin DeRudder" userId="b8db0611-c7c8-4114-b23c-d54441a090d5" providerId="ADAL" clId="{9D3A542D-FD2A-43C3-84C5-5789E61393C0}" dt="2018-12-20T10:06:33.637" v="2019" actId="1076"/>
          <ac:spMkLst>
            <pc:docMk/>
            <pc:sldMk cId="1235263451" sldId="309"/>
            <ac:spMk id="11" creationId="{8C2B10FE-2677-491D-AD13-DB607D18F705}"/>
          </ac:spMkLst>
        </pc:spChg>
        <pc:spChg chg="add mod">
          <ac:chgData name="Kevin DeRudder" userId="b8db0611-c7c8-4114-b23c-d54441a090d5" providerId="ADAL" clId="{9D3A542D-FD2A-43C3-84C5-5789E61393C0}" dt="2018-12-20T10:06:37.761" v="2021" actId="1076"/>
          <ac:spMkLst>
            <pc:docMk/>
            <pc:sldMk cId="1235263451" sldId="309"/>
            <ac:spMk id="12" creationId="{3CC0AAC5-C5D4-46C6-B847-42CA5F241899}"/>
          </ac:spMkLst>
        </pc:spChg>
        <pc:spChg chg="add mod">
          <ac:chgData name="Kevin DeRudder" userId="b8db0611-c7c8-4114-b23c-d54441a090d5" providerId="ADAL" clId="{9D3A542D-FD2A-43C3-84C5-5789E61393C0}" dt="2018-12-20T10:06:42.277" v="2023" actId="1076"/>
          <ac:spMkLst>
            <pc:docMk/>
            <pc:sldMk cId="1235263451" sldId="309"/>
            <ac:spMk id="13" creationId="{1AFCF068-C816-4C00-9AF2-C7B14AFAAC40}"/>
          </ac:spMkLst>
        </pc:spChg>
        <pc:cxnChg chg="add mod">
          <ac:chgData name="Kevin DeRudder" userId="b8db0611-c7c8-4114-b23c-d54441a090d5" providerId="ADAL" clId="{9D3A542D-FD2A-43C3-84C5-5789E61393C0}" dt="2018-12-20T10:06:59.995" v="2025" actId="14861"/>
          <ac:cxnSpMkLst>
            <pc:docMk/>
            <pc:sldMk cId="1235263451" sldId="309"/>
            <ac:cxnSpMk id="15" creationId="{C3C0C38D-C6F0-4B49-AF59-5097A4CD85C8}"/>
          </ac:cxnSpMkLst>
        </pc:cxnChg>
        <pc:cxnChg chg="add mod">
          <ac:chgData name="Kevin DeRudder" userId="b8db0611-c7c8-4114-b23c-d54441a090d5" providerId="ADAL" clId="{9D3A542D-FD2A-43C3-84C5-5789E61393C0}" dt="2018-12-20T10:07:06.096" v="2028" actId="14100"/>
          <ac:cxnSpMkLst>
            <pc:docMk/>
            <pc:sldMk cId="1235263451" sldId="309"/>
            <ac:cxnSpMk id="16" creationId="{5F1E252C-869F-41A7-B5DF-7C4628828858}"/>
          </ac:cxnSpMkLst>
        </pc:cxnChg>
        <pc:cxnChg chg="add mod">
          <ac:chgData name="Kevin DeRudder" userId="b8db0611-c7c8-4114-b23c-d54441a090d5" providerId="ADAL" clId="{9D3A542D-FD2A-43C3-84C5-5789E61393C0}" dt="2018-12-20T10:07:13.653" v="2031" actId="14100"/>
          <ac:cxnSpMkLst>
            <pc:docMk/>
            <pc:sldMk cId="1235263451" sldId="309"/>
            <ac:cxnSpMk id="19" creationId="{C437F3CF-CD34-4F8D-8832-DA072C42A824}"/>
          </ac:cxnSpMkLst>
        </pc:cxnChg>
        <pc:cxnChg chg="add mod">
          <ac:chgData name="Kevin DeRudder" userId="b8db0611-c7c8-4114-b23c-d54441a090d5" providerId="ADAL" clId="{9D3A542D-FD2A-43C3-84C5-5789E61393C0}" dt="2018-12-20T10:07:20.264" v="2033" actId="1076"/>
          <ac:cxnSpMkLst>
            <pc:docMk/>
            <pc:sldMk cId="1235263451" sldId="309"/>
            <ac:cxnSpMk id="22" creationId="{0A3F19ED-A2A2-4B1E-8DEC-03FBA40CF077}"/>
          </ac:cxnSpMkLst>
        </pc:cxnChg>
        <pc:cxnChg chg="add mod">
          <ac:chgData name="Kevin DeRudder" userId="b8db0611-c7c8-4114-b23c-d54441a090d5" providerId="ADAL" clId="{9D3A542D-FD2A-43C3-84C5-5789E61393C0}" dt="2018-12-20T10:07:27.137" v="2035" actId="1076"/>
          <ac:cxnSpMkLst>
            <pc:docMk/>
            <pc:sldMk cId="1235263451" sldId="309"/>
            <ac:cxnSpMk id="23" creationId="{C7470EC3-B9FF-45D1-9040-F5386665FFB3}"/>
          </ac:cxnSpMkLst>
        </pc:cxnChg>
        <pc:cxnChg chg="add mod">
          <ac:chgData name="Kevin DeRudder" userId="b8db0611-c7c8-4114-b23c-d54441a090d5" providerId="ADAL" clId="{9D3A542D-FD2A-43C3-84C5-5789E61393C0}" dt="2018-12-20T10:07:35.973" v="2037" actId="1076"/>
          <ac:cxnSpMkLst>
            <pc:docMk/>
            <pc:sldMk cId="1235263451" sldId="309"/>
            <ac:cxnSpMk id="24" creationId="{A5F946C9-7C2C-49EB-A155-F8382EE6BD44}"/>
          </ac:cxnSpMkLst>
        </pc:cxnChg>
      </pc:sldChg>
      <pc:sldChg chg="modSp add">
        <pc:chgData name="Kevin DeRudder" userId="b8db0611-c7c8-4114-b23c-d54441a090d5" providerId="ADAL" clId="{9D3A542D-FD2A-43C3-84C5-5789E61393C0}" dt="2018-12-20T10:09:35.470" v="2225" actId="20577"/>
        <pc:sldMkLst>
          <pc:docMk/>
          <pc:sldMk cId="11740564" sldId="310"/>
        </pc:sldMkLst>
        <pc:spChg chg="mod">
          <ac:chgData name="Kevin DeRudder" userId="b8db0611-c7c8-4114-b23c-d54441a090d5" providerId="ADAL" clId="{9D3A542D-FD2A-43C3-84C5-5789E61393C0}" dt="2018-12-20T10:08:14.227" v="2063" actId="20577"/>
          <ac:spMkLst>
            <pc:docMk/>
            <pc:sldMk cId="11740564" sldId="310"/>
            <ac:spMk id="2" creationId="{9233ADDA-5CD6-4F53-9E0C-98AE48EA6DB6}"/>
          </ac:spMkLst>
        </pc:spChg>
        <pc:spChg chg="mod">
          <ac:chgData name="Kevin DeRudder" userId="b8db0611-c7c8-4114-b23c-d54441a090d5" providerId="ADAL" clId="{9D3A542D-FD2A-43C3-84C5-5789E61393C0}" dt="2018-12-20T10:09:35.470" v="2225" actId="20577"/>
          <ac:spMkLst>
            <pc:docMk/>
            <pc:sldMk cId="11740564" sldId="310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modSp add ord">
        <pc:chgData name="Kevin DeRudder" userId="b8db0611-c7c8-4114-b23c-d54441a090d5" providerId="ADAL" clId="{9D3A542D-FD2A-43C3-84C5-5789E61393C0}" dt="2018-12-20T10:10:59.456" v="2328" actId="20577"/>
        <pc:sldMkLst>
          <pc:docMk/>
          <pc:sldMk cId="2222593762" sldId="311"/>
        </pc:sldMkLst>
        <pc:spChg chg="mod">
          <ac:chgData name="Kevin DeRudder" userId="b8db0611-c7c8-4114-b23c-d54441a090d5" providerId="ADAL" clId="{9D3A542D-FD2A-43C3-84C5-5789E61393C0}" dt="2018-12-20T10:10:59.456" v="2328" actId="20577"/>
          <ac:spMkLst>
            <pc:docMk/>
            <pc:sldMk cId="2222593762" sldId="311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addSp delSp modSp add">
        <pc:chgData name="Kevin DeRudder" userId="b8db0611-c7c8-4114-b23c-d54441a090d5" providerId="ADAL" clId="{9D3A542D-FD2A-43C3-84C5-5789E61393C0}" dt="2018-12-20T10:11:51.363" v="2364" actId="207"/>
        <pc:sldMkLst>
          <pc:docMk/>
          <pc:sldMk cId="3320498468" sldId="312"/>
        </pc:sldMkLst>
        <pc:spChg chg="mod">
          <ac:chgData name="Kevin DeRudder" userId="b8db0611-c7c8-4114-b23c-d54441a090d5" providerId="ADAL" clId="{9D3A542D-FD2A-43C3-84C5-5789E61393C0}" dt="2018-12-20T10:11:27.025" v="2354" actId="20577"/>
          <ac:spMkLst>
            <pc:docMk/>
            <pc:sldMk cId="3320498468" sldId="312"/>
            <ac:spMk id="2" creationId="{1BC24514-9924-4CEF-8507-4038AA97D596}"/>
          </ac:spMkLst>
        </pc:spChg>
        <pc:spChg chg="del">
          <ac:chgData name="Kevin DeRudder" userId="b8db0611-c7c8-4114-b23c-d54441a090d5" providerId="ADAL" clId="{9D3A542D-FD2A-43C3-84C5-5789E61393C0}" dt="2018-12-20T10:11:29.134" v="2355" actId="478"/>
          <ac:spMkLst>
            <pc:docMk/>
            <pc:sldMk cId="3320498468" sldId="312"/>
            <ac:spMk id="3" creationId="{CFA17FB8-2F6C-4F03-856C-D5549F8434C6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4" creationId="{58246693-554D-4F19-A998-B1AD7FABCF63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5" creationId="{9FC57219-BDC0-480A-B8A9-1ACD113BEF2B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6" creationId="{BA7E83A2-9959-450B-AB52-05043A75FF65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7" creationId="{A6882519-61FD-487C-B6C0-49748C4CDC14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8" creationId="{760EEB90-2A36-4521-8335-39A20133EE6C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9" creationId="{87F99FFA-D21E-4762-9830-FA155532BD57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0" creationId="{66FFFDA0-EE73-4FE0-8CA5-4F1A53A6D692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1" creationId="{C871A9B1-D0B4-48F9-8D9B-472CF72926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https://www.c-sharpcorner.com/article/routing-in-restful-apis-using-net-core/</a:t>
            </a:r>
          </a:p>
          <a:p>
            <a:r>
              <a:rPr lang="nl-BE"/>
              <a:t>https://blog.bitscry.com/2018/06/21/asp-net-core-api-routing/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462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20-1-2019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ASP.NET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Routing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Routing 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Attribute Routing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2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483603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2CC8B78-8E7F-4674-A40D-038DC696D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Attribute Routing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7C9389-CF23-4212-B45A-A8FED104BF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Attaching a route, as an attribute, to a specific controller or action method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6799BF-6148-42AB-ADC1-5CA34F62B55E}"/>
              </a:ext>
            </a:extLst>
          </p:cNvPr>
          <p:cNvSpPr/>
          <p:nvPr/>
        </p:nvSpPr>
        <p:spPr>
          <a:xfrm>
            <a:off x="835379" y="1807984"/>
            <a:ext cx="7484710" cy="132343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[Route(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"api/[controller]"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[ApiController]</a:t>
            </a:r>
          </a:p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2B91AF"/>
                </a:solidFill>
                <a:latin typeface="Consolas" panose="020B0609020204030204" pitchFamily="49" charset="0"/>
              </a:rPr>
              <a:t>ValuesController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: ControllerBase</a:t>
            </a:r>
          </a:p>
          <a:p>
            <a:r>
              <a:rPr lang="en-BE" sz="2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4026577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1627B04-A036-4E20-9BAD-ED1981FC805D}"/>
              </a:ext>
            </a:extLst>
          </p:cNvPr>
          <p:cNvSpPr/>
          <p:nvPr/>
        </p:nvSpPr>
        <p:spPr>
          <a:xfrm>
            <a:off x="504883" y="330656"/>
            <a:ext cx="9777910" cy="535531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8000"/>
                </a:solidFill>
                <a:latin typeface="Consolas" panose="020B0609020204030204" pitchFamily="49" charset="0"/>
              </a:rPr>
              <a:t>// GET: api/Customer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[HttpGet]</a:t>
            </a:r>
          </a:p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IActionResult Get()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Ok(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{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"value1"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"value2"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});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8000"/>
                </a:solidFill>
                <a:latin typeface="Consolas" panose="020B0609020204030204" pitchFamily="49" charset="0"/>
              </a:rPr>
              <a:t>// GET: api/Customer/5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[HttpGet(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"{id}"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 Name =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"Get"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Get(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id)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(id &gt; 0)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Ok(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"value"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NotFound();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8000"/>
                </a:solidFill>
                <a:latin typeface="Consolas" panose="020B0609020204030204" pitchFamily="49" charset="0"/>
              </a:rPr>
              <a:t>// GET api/Customer/top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[HttpGet(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"top/{n}"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GetTopN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n) {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483582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Routing 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Introduction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5926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6EAD5D7-162D-4E15-B74F-D8F558992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Basic Routing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EC4F66-B99A-4BB7-81F8-B3E8AD6CA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The idea is that you specificy where you want to go to</a:t>
            </a:r>
          </a:p>
          <a:p>
            <a:endParaRPr lang="nl-BE" dirty="0"/>
          </a:p>
          <a:p>
            <a:r>
              <a:rPr lang="nl-BE" dirty="0"/>
              <a:t>Via the URL</a:t>
            </a:r>
          </a:p>
          <a:p>
            <a:endParaRPr lang="nl-BE" dirty="0"/>
          </a:p>
          <a:p>
            <a:r>
              <a:rPr lang="nl-BE" dirty="0"/>
              <a:t>ASP.NET uses URL matching to send you to </a:t>
            </a:r>
          </a:p>
          <a:p>
            <a:pPr marL="0" indent="0">
              <a:buNone/>
            </a:pPr>
            <a:r>
              <a:rPr lang="nl-BE" dirty="0"/>
              <a:t>	your endpoint</a:t>
            </a:r>
          </a:p>
          <a:p>
            <a:endParaRPr lang="en-B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8A0696-DF8B-4F0F-BDF0-B56B676961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09" r="11074"/>
          <a:stretch/>
        </p:blipFill>
        <p:spPr>
          <a:xfrm>
            <a:off x="8681386" y="-2049940"/>
            <a:ext cx="4495800" cy="1011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431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6EAD5D7-162D-4E15-B74F-D8F558992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Basic Routing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EC4F66-B99A-4BB7-81F8-B3E8AD6CA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URL Tips</a:t>
            </a:r>
          </a:p>
          <a:p>
            <a:pPr lvl="1"/>
            <a:r>
              <a:rPr lang="nl-BE" sz="2000" dirty="0"/>
              <a:t>As short as possible</a:t>
            </a:r>
          </a:p>
          <a:p>
            <a:pPr lvl="1"/>
            <a:r>
              <a:rPr lang="nl-BE" sz="2000" dirty="0"/>
              <a:t>Easy to remember</a:t>
            </a:r>
          </a:p>
          <a:p>
            <a:pPr lvl="1"/>
            <a:r>
              <a:rPr lang="nl-BE" sz="2000" dirty="0"/>
              <a:t>Don’t change the URL</a:t>
            </a:r>
          </a:p>
          <a:p>
            <a:endParaRPr lang="en-B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8A0696-DF8B-4F0F-BDF0-B56B676961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09" r="11074"/>
          <a:stretch/>
        </p:blipFill>
        <p:spPr>
          <a:xfrm>
            <a:off x="8681386" y="-2049940"/>
            <a:ext cx="4495800" cy="1011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449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6EAD5D7-162D-4E15-B74F-D8F558992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Basic Routing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EC4F66-B99A-4BB7-81F8-B3E8AD6CA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Before ASP.NET 5 your had 2 types of routing</a:t>
            </a:r>
          </a:p>
          <a:p>
            <a:pPr lvl="1"/>
            <a:r>
              <a:rPr lang="nl-BE" sz="2000" dirty="0"/>
              <a:t>Convention-based routing</a:t>
            </a:r>
          </a:p>
          <a:p>
            <a:pPr lvl="1"/>
            <a:r>
              <a:rPr lang="nl-BE" sz="2000" dirty="0"/>
              <a:t>Attribute-based routing</a:t>
            </a:r>
          </a:p>
          <a:p>
            <a:pPr lvl="1"/>
            <a:endParaRPr lang="nl-BE" sz="2000" dirty="0"/>
          </a:p>
          <a:p>
            <a:r>
              <a:rPr lang="nl-BE" dirty="0"/>
              <a:t>Convention-based</a:t>
            </a:r>
          </a:p>
          <a:p>
            <a:pPr lvl="1"/>
            <a:r>
              <a:rPr lang="nl-BE" sz="2000" dirty="0"/>
              <a:t>Define routes in RouteConfig.cs</a:t>
            </a:r>
          </a:p>
          <a:p>
            <a:pPr lvl="1"/>
            <a:endParaRPr lang="nl-BE" dirty="0"/>
          </a:p>
          <a:p>
            <a:r>
              <a:rPr lang="nl-BE" dirty="0"/>
              <a:t>Attribute-based routing</a:t>
            </a:r>
          </a:p>
          <a:p>
            <a:pPr lvl="1"/>
            <a:r>
              <a:rPr lang="nl-BE" sz="2000" dirty="0"/>
              <a:t>Introduced in ASP.NET MVC 5</a:t>
            </a:r>
          </a:p>
          <a:p>
            <a:pPr lvl="1"/>
            <a:endParaRPr lang="nl-BE" dirty="0"/>
          </a:p>
          <a:p>
            <a:r>
              <a:rPr lang="nl-BE" dirty="0"/>
              <a:t>No matter what you use, every route ends up in </a:t>
            </a:r>
          </a:p>
          <a:p>
            <a:pPr marL="0" indent="0">
              <a:buNone/>
            </a:pPr>
            <a:r>
              <a:rPr lang="nl-BE" dirty="0"/>
              <a:t>	RouteTable.Routes</a:t>
            </a:r>
          </a:p>
          <a:p>
            <a:endParaRPr lang="en-B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8A0696-DF8B-4F0F-BDF0-B56B676961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09" r="11074"/>
          <a:stretch/>
        </p:blipFill>
        <p:spPr>
          <a:xfrm>
            <a:off x="8681386" y="-2049940"/>
            <a:ext cx="4495800" cy="1011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878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4E843-292E-4E8F-A0B0-07515CDDE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Routing in ASP.NET Core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AFF64-2632-47F0-A6A0-2A58295D0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Rewritten from the ground up</a:t>
            </a:r>
          </a:p>
          <a:p>
            <a:pPr lvl="1"/>
            <a:r>
              <a:rPr lang="nl-BE" sz="2000" dirty="0"/>
              <a:t>For MVC as for Web API</a:t>
            </a:r>
          </a:p>
          <a:p>
            <a:endParaRPr lang="nl-BE" dirty="0"/>
          </a:p>
          <a:p>
            <a:r>
              <a:rPr lang="nl-BE" dirty="0"/>
              <a:t>No distinction for MVC and API controllers</a:t>
            </a:r>
          </a:p>
          <a:p>
            <a:pPr lvl="1"/>
            <a:r>
              <a:rPr lang="nl-BE" sz="2000" dirty="0"/>
              <a:t>Derive from the same controller class</a:t>
            </a:r>
          </a:p>
          <a:p>
            <a:pPr lvl="1"/>
            <a:endParaRPr lang="nl-BE" dirty="0"/>
          </a:p>
          <a:p>
            <a:r>
              <a:rPr lang="nl-BE" dirty="0"/>
              <a:t>Default routes are created automatically</a:t>
            </a:r>
          </a:p>
          <a:p>
            <a:pPr lvl="1"/>
            <a:r>
              <a:rPr lang="nl-BE" sz="2000" dirty="0"/>
              <a:t>No configuration</a:t>
            </a:r>
          </a:p>
          <a:p>
            <a:pPr lvl="1"/>
            <a:endParaRPr lang="nl-BE" dirty="0"/>
          </a:p>
          <a:p>
            <a:r>
              <a:rPr lang="nl-BE" dirty="0"/>
              <a:t>Rich set of inline constraints and parameters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86705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90DEF-5F21-481E-92A0-8C4079CA4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URL Matching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5C176-9FB3-4B74-9610-7C0B528C2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Incoming request is sent to a specific handler with matches your request to a specific request handler</a:t>
            </a:r>
          </a:p>
          <a:p>
            <a:pPr lvl="1"/>
            <a:r>
              <a:rPr lang="nl-BE" sz="2000" dirty="0"/>
              <a:t>RouterMiddleware which calls the RouteAsync method</a:t>
            </a:r>
          </a:p>
          <a:p>
            <a:endParaRPr lang="nl-BE" dirty="0"/>
          </a:p>
          <a:p>
            <a:r>
              <a:rPr lang="nl-BE" dirty="0"/>
              <a:t>The IRouter.Route uses the template syntax that will look for patterns</a:t>
            </a:r>
          </a:p>
          <a:p>
            <a:endParaRPr lang="nl-BE" dirty="0"/>
          </a:p>
          <a:p>
            <a:r>
              <a:rPr lang="nl-BE" dirty="0"/>
              <a:t>A Route is created by using the MapRoute method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987728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>
            <a:extLst>
              <a:ext uri="{FF2B5EF4-FFF2-40B4-BE49-F238E27FC236}">
                <a16:creationId xmlns:a16="http://schemas.microsoft.com/office/drawing/2014/main" id="{D76FFF60-7A85-472F-AB32-240034516E47}"/>
              </a:ext>
            </a:extLst>
          </p:cNvPr>
          <p:cNvSpPr txBox="1">
            <a:spLocks/>
          </p:cNvSpPr>
          <p:nvPr/>
        </p:nvSpPr>
        <p:spPr>
          <a:xfrm>
            <a:off x="1021411" y="636122"/>
            <a:ext cx="8647404" cy="1470025"/>
          </a:xfrm>
          <a:prstGeom prst="rect">
            <a:avLst/>
          </a:prstGeom>
          <a:solidFill>
            <a:srgbClr val="0C6E82"/>
          </a:solidFill>
          <a:ln w="6350" cap="flat" cmpd="sng" algn="ctr">
            <a:solidFill>
              <a:srgbClr val="4472C4">
                <a:lumMod val="75000"/>
              </a:srgbClr>
            </a:solidFill>
            <a:prstDash val="solid"/>
            <a:miter lim="800000"/>
          </a:ln>
          <a:effectLst/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http://www.elmos.be/customers/list/register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E23C260-0A26-4D00-8C80-A1FDE0B70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411" y="3089521"/>
            <a:ext cx="8647404" cy="2316269"/>
          </a:xfrm>
          <a:prstGeom prst="rect">
            <a:avLst/>
          </a:prstGeom>
          <a:noFill/>
          <a:ln w="9525">
            <a:solidFill>
              <a:sysClr val="windowText" lastClr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4B6AD84-9865-46FD-BEB8-6E6FAB442B08}"/>
              </a:ext>
            </a:extLst>
          </p:cNvPr>
          <p:cNvSpPr txBox="1"/>
          <p:nvPr/>
        </p:nvSpPr>
        <p:spPr>
          <a:xfrm>
            <a:off x="4037454" y="2264484"/>
            <a:ext cx="2672589" cy="400110"/>
          </a:xfrm>
          <a:prstGeom prst="rect">
            <a:avLst/>
          </a:prstGeom>
          <a:solidFill>
            <a:srgbClr val="0C6E82"/>
          </a:solidFill>
          <a:ln w="6350" cap="flat" cmpd="sng" algn="ctr">
            <a:solidFill>
              <a:srgbClr val="4472C4">
                <a:lumMod val="75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Action: list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4EED28-6DF4-444B-B6DE-771033C1BDD6}"/>
              </a:ext>
            </a:extLst>
          </p:cNvPr>
          <p:cNvSpPr txBox="1"/>
          <p:nvPr/>
        </p:nvSpPr>
        <p:spPr>
          <a:xfrm>
            <a:off x="1008451" y="2264484"/>
            <a:ext cx="2672589" cy="400110"/>
          </a:xfrm>
          <a:prstGeom prst="rect">
            <a:avLst/>
          </a:prstGeom>
          <a:solidFill>
            <a:srgbClr val="0C6E82"/>
          </a:solidFill>
          <a:ln w="6350" cap="flat" cmpd="sng" algn="ctr">
            <a:solidFill>
              <a:srgbClr val="4472C4">
                <a:lumMod val="75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controller: Customers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F0C167-BCF1-4BF6-A700-9A96B96C2165}"/>
              </a:ext>
            </a:extLst>
          </p:cNvPr>
          <p:cNvSpPr txBox="1"/>
          <p:nvPr/>
        </p:nvSpPr>
        <p:spPr>
          <a:xfrm>
            <a:off x="6994671" y="2264484"/>
            <a:ext cx="2672588" cy="400110"/>
          </a:xfrm>
          <a:prstGeom prst="rect">
            <a:avLst/>
          </a:prstGeom>
          <a:solidFill>
            <a:srgbClr val="0C6E82"/>
          </a:solidFill>
          <a:ln w="6350" cap="flat" cmpd="sng" algn="ctr">
            <a:solidFill>
              <a:srgbClr val="4472C4">
                <a:lumMod val="75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Id: register</a:t>
            </a:r>
          </a:p>
        </p:txBody>
      </p:sp>
    </p:spTree>
    <p:extLst>
      <p:ext uri="{BB962C8B-B14F-4D97-AF65-F5344CB8AC3E}">
        <p14:creationId xmlns:p14="http://schemas.microsoft.com/office/powerpoint/2010/main" val="4116604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14C3C-8E5D-4DF3-B574-047263B9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Routers.MapRoute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C5314-1059-4DBD-9E26-3BF530C03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Default route</a:t>
            </a:r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Add more routes to the RouteCollection</a:t>
            </a:r>
          </a:p>
          <a:p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ACF10D-5942-49FE-ACC2-9AB891E4E5DE}"/>
              </a:ext>
            </a:extLst>
          </p:cNvPr>
          <p:cNvSpPr/>
          <p:nvPr/>
        </p:nvSpPr>
        <p:spPr>
          <a:xfrm>
            <a:off x="885049" y="1607378"/>
            <a:ext cx="9514487" cy="92333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routes.MapRoute(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name: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"default"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template: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"{controller=Home}/{action=Index}/{id?}"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nl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C1394E-279D-4032-9306-5626E535513C}"/>
              </a:ext>
            </a:extLst>
          </p:cNvPr>
          <p:cNvSpPr/>
          <p:nvPr/>
        </p:nvSpPr>
        <p:spPr>
          <a:xfrm>
            <a:off x="885048" y="4087639"/>
            <a:ext cx="9443545" cy="1477328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routes.MapRoute(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name: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"blogRoute"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template: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"blog/{action=Index}/{id?}"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defaults: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{ controller =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 BLog"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881418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6561</TotalTime>
  <Words>433</Words>
  <Application>Microsoft Office PowerPoint</Application>
  <PresentationFormat>Custom</PresentationFormat>
  <Paragraphs>98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Consolas</vt:lpstr>
      <vt:lpstr>Lucida Grande</vt:lpstr>
      <vt:lpstr>Wingdings</vt:lpstr>
      <vt:lpstr>Office-thema</vt:lpstr>
      <vt:lpstr>ASP.NET</vt:lpstr>
      <vt:lpstr>Routing </vt:lpstr>
      <vt:lpstr>Basic Routing</vt:lpstr>
      <vt:lpstr>Basic Routing</vt:lpstr>
      <vt:lpstr>Basic Routing</vt:lpstr>
      <vt:lpstr>Routing in ASP.NET Core</vt:lpstr>
      <vt:lpstr>URL Matching</vt:lpstr>
      <vt:lpstr>PowerPoint Presentation</vt:lpstr>
      <vt:lpstr>Routers.MapRoute</vt:lpstr>
      <vt:lpstr>Routing </vt:lpstr>
      <vt:lpstr>Attribute Routing</vt:lpstr>
      <vt:lpstr>PowerPoint Presentation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77</cp:revision>
  <dcterms:created xsi:type="dcterms:W3CDTF">2016-02-10T13:35:37Z</dcterms:created>
  <dcterms:modified xsi:type="dcterms:W3CDTF">2019-01-20T11:23:56Z</dcterms:modified>
</cp:coreProperties>
</file>

<file path=docProps/thumbnail.jpeg>
</file>